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52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06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996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10/4/2013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59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477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46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6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12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7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5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73884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solidFill>
                  <a:schemeClr val="accent1"/>
                </a:solidFill>
              </a:rPr>
              <a:t>Me </a:t>
            </a:r>
            <a:r>
              <a:rPr lang="en-US" altLang="en-US" sz="3200" dirty="0" err="1">
                <a:solidFill>
                  <a:schemeClr val="accent1"/>
                </a:solidFill>
              </a:rPr>
              <a:t>llamo</a:t>
            </a:r>
            <a:r>
              <a:rPr lang="en-US" altLang="en-US" sz="3200" dirty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_____________	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200" smtClean="0">
                <a:solidFill>
                  <a:schemeClr val="accent1"/>
                </a:solidFill>
              </a:rPr>
              <a:t> 702</a:t>
            </a:r>
            <a:br>
              <a:rPr lang="en-US" altLang="en-US" sz="3200" smtClean="0">
                <a:solidFill>
                  <a:schemeClr val="accent1"/>
                </a:solidFill>
              </a:rPr>
            </a:br>
            <a:r>
              <a:rPr lang="en-US" altLang="en-US" sz="3200" smtClean="0">
                <a:solidFill>
                  <a:schemeClr val="accent1"/>
                </a:solidFill>
              </a:rPr>
              <a:t>La </a:t>
            </a:r>
            <a:r>
              <a:rPr lang="en-US" altLang="en-US" sz="3200" dirty="0" err="1">
                <a:solidFill>
                  <a:schemeClr val="accent1"/>
                </a:solidFill>
              </a:rPr>
              <a:t>fecha</a:t>
            </a:r>
            <a:r>
              <a:rPr lang="en-US" altLang="en-US" sz="3200" dirty="0">
                <a:solidFill>
                  <a:schemeClr val="accent1"/>
                </a:solidFill>
              </a:rPr>
              <a:t> </a:t>
            </a:r>
            <a:r>
              <a:rPr lang="en-US" altLang="en-US" sz="3200" dirty="0" err="1">
                <a:solidFill>
                  <a:schemeClr val="accent1"/>
                </a:solidFill>
              </a:rPr>
              <a:t>es</a:t>
            </a:r>
            <a:r>
              <a:rPr lang="en-US" altLang="en-US" sz="3200" dirty="0">
                <a:solidFill>
                  <a:schemeClr val="accent1"/>
                </a:solidFill>
              </a:rPr>
              <a:t> 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4 </a:t>
            </a:r>
            <a:r>
              <a:rPr lang="en-US" altLang="en-US" sz="3200" dirty="0">
                <a:solidFill>
                  <a:schemeClr val="accent1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>
                <a:solidFill>
                  <a:schemeClr val="accent1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2013</a:t>
            </a:r>
            <a:endParaRPr lang="en-US" altLang="en-US" sz="32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76300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s-ES_tradnl" altLang="en-US" sz="2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600" dirty="0" smtClean="0">
                <a:solidFill>
                  <a:srgbClr val="FF0000"/>
                </a:solidFill>
              </a:rPr>
              <a:t>8: </a:t>
            </a:r>
            <a:r>
              <a:rPr lang="es-ES_tradnl" altLang="en-US" sz="2600" dirty="0" smtClean="0">
                <a:solidFill>
                  <a:schemeClr val="tx1"/>
                </a:solidFill>
              </a:rPr>
              <a:t>¿Cómo continuamos la practica para el examen del </a:t>
            </a:r>
            <a:r>
              <a:rPr lang="es-ES_tradnl" altLang="en-US" sz="2600" dirty="0" smtClean="0"/>
              <a:t>viernes</a:t>
            </a:r>
            <a:r>
              <a:rPr lang="es-ES_tradnl" altLang="en-US" sz="2600" dirty="0" smtClean="0">
                <a:solidFill>
                  <a:schemeClr val="tx1"/>
                </a:solidFill>
              </a:rPr>
              <a:t>?</a:t>
            </a:r>
            <a:endParaRPr lang="es-ES_tradnl" altLang="en-US" sz="2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600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600" dirty="0">
                <a:solidFill>
                  <a:schemeClr val="tx1"/>
                </a:solidFill>
              </a:rPr>
              <a:t>	</a:t>
            </a:r>
            <a:r>
              <a:rPr lang="es-ES_tradnl" altLang="en-US" sz="2600" dirty="0" err="1">
                <a:solidFill>
                  <a:schemeClr val="tx1"/>
                </a:solidFill>
              </a:rPr>
              <a:t>Write</a:t>
            </a:r>
            <a:r>
              <a:rPr lang="es-ES_tradnl" altLang="en-US" sz="2600" dirty="0">
                <a:solidFill>
                  <a:schemeClr val="tx1"/>
                </a:solidFill>
              </a:rPr>
              <a:t> a short </a:t>
            </a:r>
            <a:r>
              <a:rPr lang="es-ES_tradnl" altLang="en-US" sz="2600" dirty="0" err="1">
                <a:solidFill>
                  <a:schemeClr val="tx1"/>
                </a:solidFill>
              </a:rPr>
              <a:t>paragraph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about</a:t>
            </a:r>
            <a:r>
              <a:rPr lang="es-ES_tradnl" altLang="en-US" sz="2600" dirty="0">
                <a:solidFill>
                  <a:schemeClr val="tx1"/>
                </a:solidFill>
              </a:rPr>
              <a:t> YOURSELF in SPANISH. </a:t>
            </a:r>
            <a:r>
              <a:rPr lang="es-ES_tradnl" altLang="en-US" sz="2600" dirty="0" err="1">
                <a:solidFill>
                  <a:schemeClr val="tx1"/>
                </a:solidFill>
              </a:rPr>
              <a:t>Using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the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verb</a:t>
            </a:r>
            <a:r>
              <a:rPr lang="es-ES_tradnl" altLang="en-US" sz="2600" dirty="0">
                <a:solidFill>
                  <a:schemeClr val="tx1"/>
                </a:solidFill>
              </a:rPr>
              <a:t> “ser”, </a:t>
            </a:r>
            <a:r>
              <a:rPr lang="es-ES_tradnl" altLang="en-US" sz="2600" dirty="0" err="1">
                <a:solidFill>
                  <a:schemeClr val="tx1"/>
                </a:solidFill>
              </a:rPr>
              <a:t>state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the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following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information</a:t>
            </a:r>
            <a:r>
              <a:rPr lang="es-ES_tradnl" altLang="en-US" sz="2600" dirty="0">
                <a:solidFill>
                  <a:schemeClr val="tx1"/>
                </a:solidFill>
              </a:rPr>
              <a:t>:</a:t>
            </a: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Who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you</a:t>
            </a:r>
            <a:r>
              <a:rPr lang="es-ES_tradnl" altLang="en-US" sz="2600" dirty="0">
                <a:solidFill>
                  <a:schemeClr val="tx1"/>
                </a:solidFill>
              </a:rPr>
              <a:t> are</a:t>
            </a: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Where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you</a:t>
            </a:r>
            <a:r>
              <a:rPr lang="es-ES_tradnl" altLang="en-US" sz="2600" dirty="0">
                <a:solidFill>
                  <a:schemeClr val="tx1"/>
                </a:solidFill>
              </a:rPr>
              <a:t> are </a:t>
            </a:r>
            <a:r>
              <a:rPr lang="es-ES_tradnl" altLang="en-US" sz="2600" dirty="0" err="1">
                <a:solidFill>
                  <a:schemeClr val="tx1"/>
                </a:solidFill>
              </a:rPr>
              <a:t>from</a:t>
            </a:r>
            <a:endParaRPr lang="es-ES_tradnl" altLang="en-US" sz="2600" dirty="0">
              <a:solidFill>
                <a:schemeClr val="tx1"/>
              </a:solidFill>
            </a:endParaRP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Your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nationality</a:t>
            </a:r>
            <a:endParaRPr lang="es-ES_tradnl" altLang="en-US" sz="2600" dirty="0">
              <a:solidFill>
                <a:schemeClr val="tx1"/>
              </a:solidFill>
            </a:endParaRP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That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you</a:t>
            </a:r>
            <a:r>
              <a:rPr lang="es-ES_tradnl" altLang="en-US" sz="2600" dirty="0">
                <a:solidFill>
                  <a:schemeClr val="tx1"/>
                </a:solidFill>
              </a:rPr>
              <a:t> are a </a:t>
            </a:r>
            <a:r>
              <a:rPr lang="es-ES_tradnl" altLang="en-US" sz="2600" dirty="0" err="1">
                <a:solidFill>
                  <a:schemeClr val="tx1"/>
                </a:solidFill>
              </a:rPr>
              <a:t>student</a:t>
            </a:r>
            <a:r>
              <a:rPr lang="es-ES_tradnl" altLang="en-US" sz="2600" dirty="0">
                <a:solidFill>
                  <a:schemeClr val="tx1"/>
                </a:solidFill>
              </a:rPr>
              <a:t> in a </a:t>
            </a:r>
            <a:r>
              <a:rPr lang="es-ES_tradnl" altLang="en-US" sz="2600" dirty="0" err="1">
                <a:solidFill>
                  <a:schemeClr val="tx1"/>
                </a:solidFill>
              </a:rPr>
              <a:t>public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school</a:t>
            </a:r>
            <a:r>
              <a:rPr lang="es-ES_tradnl" altLang="en-US" sz="2600" dirty="0">
                <a:solidFill>
                  <a:schemeClr val="tx1"/>
                </a:solidFill>
              </a:rPr>
              <a:t>.</a:t>
            </a:r>
          </a:p>
          <a:p>
            <a:r>
              <a:rPr lang="es-ES_tradnl" altLang="en-US" sz="2600" dirty="0">
                <a:solidFill>
                  <a:schemeClr val="tx1"/>
                </a:solidFill>
              </a:rPr>
              <a:t>2 </a:t>
            </a:r>
            <a:r>
              <a:rPr lang="es-ES_tradnl" altLang="en-US" sz="2600" dirty="0" err="1">
                <a:solidFill>
                  <a:schemeClr val="tx1"/>
                </a:solidFill>
              </a:rPr>
              <a:t>physical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traits</a:t>
            </a:r>
            <a:endParaRPr lang="es-ES_tradnl" alt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313613" cy="835025"/>
          </a:xfrm>
        </p:spPr>
        <p:txBody>
          <a:bodyPr>
            <a:normAutofit/>
          </a:bodyPr>
          <a:lstStyle/>
          <a:p>
            <a:pPr algn="ctr"/>
            <a:r>
              <a:rPr lang="en-US" altLang="en-US" sz="4400" dirty="0" err="1" smtClean="0">
                <a:solidFill>
                  <a:srgbClr val="FF0000"/>
                </a:solidFill>
              </a:rPr>
              <a:t>Ejercicios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763000" cy="5638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completa el Dialogo:</a:t>
            </a:r>
            <a:endParaRPr lang="es-ES_tradnl" altLang="en-US" sz="28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Catalina:</a:t>
            </a:r>
            <a:r>
              <a:rPr lang="es-ES_tradnl" altLang="en-US" sz="2800" dirty="0"/>
              <a:t> Hola, Ricardo. ¿(1)_______ de Puerto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              Rico?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Si, Catalina. (2)_____ </a:t>
            </a:r>
            <a:r>
              <a:rPr lang="es-ES_tradnl" altLang="en-US" sz="2800" dirty="0" smtClean="0"/>
              <a:t>puertorriqueño.</a:t>
            </a:r>
            <a:endParaRPr lang="es-ES_tradnl" altLang="en-US" sz="28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Catalina:</a:t>
            </a:r>
            <a:r>
              <a:rPr lang="es-ES_tradnl" altLang="en-US" sz="2800" dirty="0"/>
              <a:t> ¿(3)_______ de San Juan?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Si, (4)_______ de la capital.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</a:t>
            </a:r>
            <a:r>
              <a:rPr lang="es-ES_tradnl" altLang="en-US" sz="2800" dirty="0"/>
              <a:t>: ¿(5)_______ alumno en una escuela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      privada en San Juan?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No, (6)________ alumno en una escuela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      publica.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Catalina:</a:t>
            </a:r>
            <a:r>
              <a:rPr lang="es-ES_tradnl" altLang="en-US" sz="2800" dirty="0"/>
              <a:t> ¿(7)_______ un alumno bueno o malo?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 ¡Oye, Catalina! Yo (8)________ un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     alumno bueno.</a:t>
            </a:r>
          </a:p>
        </p:txBody>
      </p:sp>
    </p:spTree>
    <p:extLst>
      <p:ext uri="{BB962C8B-B14F-4D97-AF65-F5344CB8AC3E}">
        <p14:creationId xmlns:p14="http://schemas.microsoft.com/office/powerpoint/2010/main" val="26183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</a:t>
            </a:r>
            <a:r>
              <a:rPr lang="en-US" u="sng" dirty="0" err="1" smtClean="0"/>
              <a:t>Estados</a:t>
            </a:r>
            <a:r>
              <a:rPr lang="en-US" u="sng" dirty="0" smtClean="0"/>
              <a:t> </a:t>
            </a:r>
            <a:r>
              <a:rPr lang="en-US" u="sng" dirty="0" err="1" smtClean="0"/>
              <a:t>Unidos</a:t>
            </a:r>
            <a:r>
              <a:rPr lang="en-US" dirty="0"/>
              <a:t> </a:t>
            </a:r>
            <a:r>
              <a:rPr lang="en-US" dirty="0" smtClean="0"/>
              <a:t>(p. 42-43)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98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1_Oriel</vt:lpstr>
      <vt:lpstr>Oriel</vt:lpstr>
      <vt:lpstr>Me llamo _____________ Clase 702 La fecha es el 4 de octubre del 2013</vt:lpstr>
      <vt:lpstr>Ejercicios</vt:lpstr>
      <vt:lpstr>Tarea # 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dcterms:created xsi:type="dcterms:W3CDTF">2013-10-03T21:38:49Z</dcterms:created>
  <dcterms:modified xsi:type="dcterms:W3CDTF">2013-10-04T20:44:59Z</dcterms:modified>
</cp:coreProperties>
</file>